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61" r:id="rId5"/>
    <p:sldId id="258" r:id="rId6"/>
    <p:sldId id="263" r:id="rId7"/>
    <p:sldId id="264" r:id="rId8"/>
    <p:sldId id="259" r:id="rId9"/>
    <p:sldId id="260" r:id="rId10"/>
    <p:sldId id="262" r:id="rId11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744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BF86F96-DA86-C4D2-23B8-EADD80FEBB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75000E4F-D648-BCA9-CEC3-997DF6F4B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24D87F0-A65A-15A0-4DAC-640A4495A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3952180-A798-A2A7-8BCA-1B0781F9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6ABF6B1-8009-98B2-EE88-07F780CE6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7280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AC260A-0DCF-255D-897A-297C05886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55E05A49-F7F0-B33D-B862-36844F964E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9E900101-79D0-73FB-45D3-AFE0C6DE7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DBA0C7E-9FAC-0E06-47B6-DBBEB9781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71CCD9F-9FF1-08D8-5000-E52EC4D86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19665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7DE29F5C-F565-92D6-F61A-79A98480CD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825CF873-8C52-1F35-8083-9E02005BA3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1ADF203-42BD-D7F4-6AA6-45611B227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CB4F552-E3E7-440D-5B7E-BE1DF77F7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45DDE2A-82E9-DA4F-21A3-6C0EA1EE4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3863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0473976-C63C-85A5-FB90-60F96DFBA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A834547-DD75-36B4-F2C9-D7AEC67B9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EAFF07B-B362-D198-9FCD-86849A051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C4F3A52-ECFA-F01C-7FB3-C7E6892BC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D6C3981-94C2-336E-F89B-7A5F2D0F5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94654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895B328-61F8-3FE4-4187-A3B5539F7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275F285-EC81-8DB5-483A-8BF1F521B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3356B52-FD31-CFCA-01B3-913450168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CAFAE75-0813-EF64-7F1C-8CFE33D58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CFA8C30-B7E2-04D5-3045-898D36290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2958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6F35244-A9DA-0333-9F5D-BA35F2114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0F504E0-3163-657E-BA1D-6109BE8665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5FDDE943-5D97-00AC-3182-E456723BAF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FFFEC18-98E5-887E-A03A-DF53D8F57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6D6BD7E-074C-0C84-0B0B-A194D33CC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D180B21-AEDA-B5B2-034D-3176616DC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10732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FA90B4B-54AC-6D18-CDE2-C147812BD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38CE3201-5CED-0541-8972-4D6E554EB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54DE2D6C-EB99-7D49-E4E5-035A35013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E203E6C-233E-020B-1E76-4CA6B934CE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99EED7BF-B45F-E96B-1DA3-E58BA2ED73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F6A7FEBC-95C8-A88E-9F0E-ADEFA8859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15568819-3E44-1FCE-AEE7-FA0D7294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C0C034B0-989C-C24B-81F6-C5104FFD5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94601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338E40-0331-6D15-88E0-5A7963EDB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E9731FC9-5092-72B2-C59B-801026B70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158C129E-A9C0-B955-65D3-0BCB727E7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F78B198C-49DE-08B4-0008-A7E7F912D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381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666E1AAD-C856-2AA6-2F50-DCADC2C99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74AE1F0B-513A-7430-4D3B-12CD47472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7FA6C7AB-CD6B-04B4-4587-93D3F1ACC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8245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F6FA3BB-19F1-BDBE-3F4C-7283BF24A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E32A21D-E210-79F7-9B67-02F78821F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67D7C1B-406F-6FBE-FB44-099EF44F9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9B6B581D-07F8-AA83-D1A9-FEF514808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9E4F4438-122F-6B2A-9573-FA83CD68E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0C7AC4B4-0F31-4F18-CC34-60CEFC7FB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41960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47DFBC8-D2B1-E2BF-D95C-E3A27B0B2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53378727-9584-7C7F-55B0-B6957D78A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8329C15-1B97-1A5E-AD53-3D0B967FD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C863C5E-663A-33DC-97C1-D71D4FDC1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47F98CEA-8A2A-3DDD-CF20-303FB1BB1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3627BCDE-A79A-A02B-1F00-2D87DADF3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18610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1E8EC697-E714-371E-54AE-D658B0F60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2EFEB5A-6831-7C9D-E6E3-87591B0C4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7BFBD9A-F201-08C8-4A09-12BB1DF0F7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49C42F-6362-45F0-8F2E-B73FFDD910BA}" type="datetimeFigureOut">
              <a:rPr lang="pl-PL" smtClean="0"/>
              <a:t>17.03.2025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0B77464-BE59-EF7A-B368-DA5C3B6F5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82FF4D6-85A0-90E5-332C-5FACF3DAC1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27C440-CB16-47AE-8A03-3DBF7D39723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75441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4348A4-00A8-37C0-EF72-2150B1D42F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Klasyfikacja Zdjęć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FBDC6D2C-CF19-BE79-AD10-F8C549D8BF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Cezary Polkowski</a:t>
            </a:r>
          </a:p>
          <a:p>
            <a:r>
              <a:rPr lang="pl-PL" dirty="0"/>
              <a:t>Alicja Przeździecka</a:t>
            </a:r>
          </a:p>
        </p:txBody>
      </p:sp>
    </p:spTree>
    <p:extLst>
      <p:ext uri="{BB962C8B-B14F-4D97-AF65-F5344CB8AC3E}">
        <p14:creationId xmlns:p14="http://schemas.microsoft.com/office/powerpoint/2010/main" val="666991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EECDB4D2-DA16-4DD4-DD47-B934A57FEB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Dziękujemy za uwagę</a:t>
            </a:r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20B2C6C8-6650-6E2E-CCBF-FD496EE53E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Cezary Polkowski</a:t>
            </a:r>
          </a:p>
          <a:p>
            <a:r>
              <a:rPr lang="pl-PL" dirty="0"/>
              <a:t>Alicja Przeździecka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71110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0803464E-82A6-B375-3472-3E1956630BA9}"/>
              </a:ext>
            </a:extLst>
          </p:cNvPr>
          <p:cNvSpPr txBox="1"/>
          <p:nvPr/>
        </p:nvSpPr>
        <p:spPr>
          <a:xfrm>
            <a:off x="1219199" y="2828835"/>
            <a:ext cx="9753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400" dirty="0"/>
              <a:t>Zbiór zawiera </a:t>
            </a:r>
            <a:r>
              <a:rPr lang="pl-PL" sz="2400" b="1" dirty="0"/>
              <a:t>3 301 oznaczonych obrazów</a:t>
            </a:r>
            <a:r>
              <a:rPr lang="pl-PL" sz="2400" dirty="0"/>
              <a:t> z </a:t>
            </a:r>
            <a:r>
              <a:rPr lang="pl-PL" sz="2400" b="1" dirty="0"/>
              <a:t>endoskopii kapsułkowej</a:t>
            </a:r>
            <a:r>
              <a:rPr lang="pl-PL" sz="2400" dirty="0"/>
              <a:t>, podzielonych na trzy kategorie: </a:t>
            </a:r>
            <a:r>
              <a:rPr lang="pl-PL" sz="2400" b="1" dirty="0"/>
              <a:t>Normalne, Malformacje Tętniczo-Żylne oraz Wrzody</a:t>
            </a:r>
            <a:r>
              <a:rPr lang="pl-PL" sz="2400" dirty="0"/>
              <a:t>.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C4F10599-0244-4A12-C08F-09E4109B9AD1}"/>
              </a:ext>
            </a:extLst>
          </p:cNvPr>
          <p:cNvSpPr txBox="1"/>
          <p:nvPr/>
        </p:nvSpPr>
        <p:spPr>
          <a:xfrm>
            <a:off x="595311" y="1329809"/>
            <a:ext cx="1100137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sz="4400" dirty="0">
                <a:latin typeface="+mj-lt"/>
              </a:rPr>
              <a:t>Zawartość zbioru</a:t>
            </a:r>
          </a:p>
        </p:txBody>
      </p:sp>
    </p:spTree>
    <p:extLst>
      <p:ext uri="{BB962C8B-B14F-4D97-AF65-F5344CB8AC3E}">
        <p14:creationId xmlns:p14="http://schemas.microsoft.com/office/powerpoint/2010/main" val="3320800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C7D67A4-4B7E-E1A0-0A65-8E309605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Przykłady zdjęć przed wyczyszczeniem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9E45F25-DDA7-229C-8F62-C4A7CDF49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7250778" cy="823912"/>
          </a:xfrm>
        </p:spPr>
        <p:txBody>
          <a:bodyPr/>
          <a:lstStyle/>
          <a:p>
            <a:r>
              <a:rPr lang="pl-PL" dirty="0"/>
              <a:t>AVM				</a:t>
            </a:r>
            <a:r>
              <a:rPr lang="pl-PL" dirty="0" err="1"/>
              <a:t>Normal</a:t>
            </a:r>
            <a:endParaRPr lang="pl-PL" dirty="0"/>
          </a:p>
        </p:txBody>
      </p:sp>
      <p:pic>
        <p:nvPicPr>
          <p:cNvPr id="9" name="Symbol zastępczy zawartości 8" descr="Obraz zawierający zrzut ekranu, talerz, astronomia">
            <a:extLst>
              <a:ext uri="{FF2B5EF4-FFF2-40B4-BE49-F238E27FC236}">
                <a16:creationId xmlns:a16="http://schemas.microsoft.com/office/drawing/2014/main" id="{4339AE04-5175-7D84-A15E-95AA390444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92" y="2505075"/>
            <a:ext cx="3684588" cy="3684588"/>
          </a:xfrm>
        </p:spPr>
      </p:pic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2E037D6C-3161-2C12-3BBE-B5D678B29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90566" y="1681163"/>
            <a:ext cx="3684591" cy="823912"/>
          </a:xfrm>
        </p:spPr>
        <p:txBody>
          <a:bodyPr/>
          <a:lstStyle/>
          <a:p>
            <a:r>
              <a:rPr lang="pl-PL" dirty="0" err="1"/>
              <a:t>Ulcer</a:t>
            </a:r>
            <a:endParaRPr lang="pl-PL" dirty="0"/>
          </a:p>
        </p:txBody>
      </p:sp>
      <p:pic>
        <p:nvPicPr>
          <p:cNvPr id="11" name="Symbol zastępczy zawartości 10" descr="Obraz zawierający kula, krąg, zrzut ekranu, astronomi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1FB48EE7-1B0D-FAA2-D536-FB9A54F6F81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8" y="2505075"/>
            <a:ext cx="3684588" cy="3684588"/>
          </a:xfrm>
        </p:spPr>
      </p:pic>
      <p:pic>
        <p:nvPicPr>
          <p:cNvPr id="13" name="Obraz 12" descr="Obraz zawierający krąg, księżyc, kula, Obiekt astronomiczny">
            <a:extLst>
              <a:ext uri="{FF2B5EF4-FFF2-40B4-BE49-F238E27FC236}">
                <a16:creationId xmlns:a16="http://schemas.microsoft.com/office/drawing/2014/main" id="{45274BAA-0350-3D70-8D84-C759C0DDE9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0564" y="2505075"/>
            <a:ext cx="3684588" cy="368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34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8CC64E-5A79-8473-66A5-169E43B20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4CE604F-C622-005F-C7E4-03179099B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Przykłady zdjęć po wyczyszczeniu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AC916A78-BB9D-4261-B40E-8D287CEFF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7250778" cy="823912"/>
          </a:xfrm>
        </p:spPr>
        <p:txBody>
          <a:bodyPr/>
          <a:lstStyle/>
          <a:p>
            <a:r>
              <a:rPr lang="pl-PL" dirty="0"/>
              <a:t>AVM				</a:t>
            </a:r>
            <a:r>
              <a:rPr lang="pl-PL" dirty="0" err="1"/>
              <a:t>Normal</a:t>
            </a:r>
            <a:endParaRPr lang="pl-PL" dirty="0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5330C5A8-A427-F673-A47A-9377F1073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90566" y="1681163"/>
            <a:ext cx="3684591" cy="823912"/>
          </a:xfrm>
        </p:spPr>
        <p:txBody>
          <a:bodyPr/>
          <a:lstStyle/>
          <a:p>
            <a:r>
              <a:rPr lang="pl-PL" dirty="0" err="1"/>
              <a:t>Ulcer</a:t>
            </a:r>
            <a:endParaRPr lang="pl-PL" dirty="0"/>
          </a:p>
        </p:txBody>
      </p:sp>
      <p:pic>
        <p:nvPicPr>
          <p:cNvPr id="15" name="Symbol zastępczy zawartości 14" descr="Obraz zawierający kula, Bursztyn, żółty, astronomia">
            <a:extLst>
              <a:ext uri="{FF2B5EF4-FFF2-40B4-BE49-F238E27FC236}">
                <a16:creationId xmlns:a16="http://schemas.microsoft.com/office/drawing/2014/main" id="{11F9FCE1-C850-9DB4-7173-143A66C12D2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40" y="2514600"/>
            <a:ext cx="3684588" cy="3684588"/>
          </a:xfrm>
        </p:spPr>
      </p:pic>
      <p:pic>
        <p:nvPicPr>
          <p:cNvPr id="19" name="Symbol zastępczy zawartości 18" descr="Obraz zawierający kula, krąg, Bursztyn, złoto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652815D1-CF0C-218B-FCF7-A3E35E93EFB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8" y="2514600"/>
            <a:ext cx="3684588" cy="3684588"/>
          </a:xfrm>
        </p:spPr>
      </p:pic>
      <p:pic>
        <p:nvPicPr>
          <p:cNvPr id="21" name="Obraz 20" descr="Obraz zawierający księżyc, Obiekt astronomiczny, kula, planeta">
            <a:extLst>
              <a:ext uri="{FF2B5EF4-FFF2-40B4-BE49-F238E27FC236}">
                <a16:creationId xmlns:a16="http://schemas.microsoft.com/office/drawing/2014/main" id="{A36BC93B-23F8-313A-8E2E-F41CE8DDE5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0569" y="2505074"/>
            <a:ext cx="3684588" cy="369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374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E570113-2239-E0CB-651F-030100D7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Przykłady zdjęcia do usunięcia</a:t>
            </a:r>
          </a:p>
        </p:txBody>
      </p:sp>
      <p:pic>
        <p:nvPicPr>
          <p:cNvPr id="9" name="Symbol zastępczy zawartości 8" descr="Obraz zawierający kula, pęcherz/bańka, astronomia, natur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2B7B935C-00CF-017E-8B6B-05FCF13FB41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331" y="1825625"/>
            <a:ext cx="4351338" cy="4351338"/>
          </a:xfrm>
        </p:spPr>
      </p:pic>
      <p:pic>
        <p:nvPicPr>
          <p:cNvPr id="7" name="Symbol zastępczy zawartości 6" descr="Obraz zawierający Obiekt astronomiczny, kula, księżyc, planet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602C0D7A-DCFE-9BA4-04F0-576D149FC7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404922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Obraz zawierający kula, Obiekt astronomiczny, planeta, księżyc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A6001D5E-E46D-5011-1D8B-5DF74A7A9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649604"/>
            <a:ext cx="3517119" cy="355264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Obraz 4">
            <a:extLst>
              <a:ext uri="{FF2B5EF4-FFF2-40B4-BE49-F238E27FC236}">
                <a16:creationId xmlns:a16="http://schemas.microsoft.com/office/drawing/2014/main" id="{2497D33E-006F-0203-5E86-55A87BD2D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666098"/>
            <a:ext cx="3537345" cy="351965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Obraz 2">
            <a:extLst>
              <a:ext uri="{FF2B5EF4-FFF2-40B4-BE49-F238E27FC236}">
                <a16:creationId xmlns:a16="http://schemas.microsoft.com/office/drawing/2014/main" id="{073B68EB-E0E3-D629-07C9-5C1A8EBFD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1671765"/>
            <a:ext cx="3517120" cy="350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354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>
            <a:extLst>
              <a:ext uri="{FF2B5EF4-FFF2-40B4-BE49-F238E27FC236}">
                <a16:creationId xmlns:a16="http://schemas.microsoft.com/office/drawing/2014/main" id="{62066B8C-D253-F2FC-E9BB-DCB7650F8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58" y="1699638"/>
            <a:ext cx="3517119" cy="359807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Obraz 4">
            <a:extLst>
              <a:ext uri="{FF2B5EF4-FFF2-40B4-BE49-F238E27FC236}">
                <a16:creationId xmlns:a16="http://schemas.microsoft.com/office/drawing/2014/main" id="{FDDDBC22-D546-BC11-A67B-A52829F05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763374"/>
            <a:ext cx="3745467" cy="352073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Obraz 2">
            <a:extLst>
              <a:ext uri="{FF2B5EF4-FFF2-40B4-BE49-F238E27FC236}">
                <a16:creationId xmlns:a16="http://schemas.microsoft.com/office/drawing/2014/main" id="{D7F6AD29-5DD1-16C9-37BE-D433987A6C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120" y="1699638"/>
            <a:ext cx="3517120" cy="358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806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7699A10-310F-AA26-1594-AC287A6DF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Ilość zdjęć dla każdej klasyfikacji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45FED75-269D-6759-AC6E-1BD712CBA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213" y="1278732"/>
            <a:ext cx="5157787" cy="823912"/>
          </a:xfrm>
        </p:spPr>
        <p:txBody>
          <a:bodyPr/>
          <a:lstStyle/>
          <a:p>
            <a:r>
              <a:rPr lang="pl-PL" dirty="0"/>
              <a:t>Przed usunięciem</a:t>
            </a:r>
          </a:p>
        </p:txBody>
      </p:sp>
      <p:pic>
        <p:nvPicPr>
          <p:cNvPr id="9" name="Symbol zastępczy zawartości 8">
            <a:extLst>
              <a:ext uri="{FF2B5EF4-FFF2-40B4-BE49-F238E27FC236}">
                <a16:creationId xmlns:a16="http://schemas.microsoft.com/office/drawing/2014/main" id="{A9E09D86-7A30-EB43-3E7F-A0F65C0A4CC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04373" y="2229255"/>
            <a:ext cx="4091406" cy="1983239"/>
          </a:xfrm>
        </p:spPr>
      </p:pic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D4D6921D-5FEC-E1A9-B78D-71244237B9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08812" y="1310302"/>
            <a:ext cx="5183188" cy="823912"/>
          </a:xfrm>
        </p:spPr>
        <p:txBody>
          <a:bodyPr/>
          <a:lstStyle/>
          <a:p>
            <a:r>
              <a:rPr lang="pl-PL" dirty="0"/>
              <a:t>Po usunięciu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0032BB99-A371-94D3-5DEC-C01CFFB31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222" y="2229255"/>
            <a:ext cx="3884767" cy="2055576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786010A0-D460-B152-EC1F-262A31D791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7101" y="4723787"/>
            <a:ext cx="6077798" cy="2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960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8FF88C2-3C5D-67AC-2A00-D1DB66B39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017" y="101174"/>
            <a:ext cx="10515600" cy="1325563"/>
          </a:xfrm>
        </p:spPr>
        <p:txBody>
          <a:bodyPr/>
          <a:lstStyle/>
          <a:p>
            <a:pPr algn="ctr"/>
            <a:r>
              <a:rPr lang="pl-PL" dirty="0"/>
              <a:t>Podział klas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C789764D-DE0E-B811-B5D4-1770C6C956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01"/>
          <a:stretch/>
        </p:blipFill>
        <p:spPr>
          <a:xfrm>
            <a:off x="2873222" y="1333547"/>
            <a:ext cx="6445556" cy="509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777707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74</Words>
  <Application>Microsoft Office PowerPoint</Application>
  <PresentationFormat>Panoramiczny</PresentationFormat>
  <Paragraphs>19</Paragraphs>
  <Slides>10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Motyw pakietu Office</vt:lpstr>
      <vt:lpstr>Klasyfikacja Zdjęć</vt:lpstr>
      <vt:lpstr>Prezentacja programu PowerPoint</vt:lpstr>
      <vt:lpstr>Przykłady zdjęć przed wyczyszczeniem</vt:lpstr>
      <vt:lpstr>Przykłady zdjęć po wyczyszczeniu</vt:lpstr>
      <vt:lpstr>Przykłady zdjęcia do usunięcia</vt:lpstr>
      <vt:lpstr>Prezentacja programu PowerPoint</vt:lpstr>
      <vt:lpstr>Prezentacja programu PowerPoint</vt:lpstr>
      <vt:lpstr>Ilość zdjęć dla każdej klasyfikacji</vt:lpstr>
      <vt:lpstr>Podział klas</vt:lpstr>
      <vt:lpstr>Dziękujemy za uwagę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7505452 Polkowski Cezary</dc:creator>
  <cp:lastModifiedBy>Przeździecka Alicja (STUD)</cp:lastModifiedBy>
  <cp:revision>4</cp:revision>
  <dcterms:created xsi:type="dcterms:W3CDTF">2025-03-17T19:56:49Z</dcterms:created>
  <dcterms:modified xsi:type="dcterms:W3CDTF">2025-03-17T21:09:58Z</dcterms:modified>
</cp:coreProperties>
</file>

<file path=docProps/thumbnail.jpeg>
</file>